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67" r:id="rId2"/>
    <p:sldId id="256" r:id="rId3"/>
    <p:sldId id="269" r:id="rId4"/>
    <p:sldId id="270" r:id="rId5"/>
    <p:sldId id="261" r:id="rId6"/>
    <p:sldId id="257" r:id="rId7"/>
    <p:sldId id="265" r:id="rId8"/>
    <p:sldId id="266" r:id="rId9"/>
    <p:sldId id="272" r:id="rId10"/>
    <p:sldId id="271" r:id="rId11"/>
    <p:sldId id="263" r:id="rId12"/>
    <p:sldId id="262" r:id="rId13"/>
    <p:sldId id="273" r:id="rId14"/>
    <p:sldId id="274" r:id="rId15"/>
    <p:sldId id="26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F0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9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7652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027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7328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065577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4320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609674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05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9520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895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773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933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0896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524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032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481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2087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86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F3C1D96-71B6-48A8-8809-86292F2AAE5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F420418-9E32-4323-A4FD-808CFE01C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9770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1" y="685800"/>
            <a:ext cx="10958059" cy="1412422"/>
          </a:xfrm>
        </p:spPr>
        <p:txBody>
          <a:bodyPr>
            <a:noAutofit/>
          </a:bodyPr>
          <a:lstStyle/>
          <a:p>
            <a:pPr algn="ctr"/>
            <a:r>
              <a:rPr lang="ru-RU" sz="9600" i="1" cap="none" dirty="0">
                <a:ln>
                  <a:noFill/>
                </a:ln>
                <a:solidFill>
                  <a:srgbClr val="03663B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Букет </a:t>
            </a:r>
            <a:r>
              <a:rPr lang="ru-RU" sz="9600" i="1" cap="none" dirty="0" smtClean="0">
                <a:ln>
                  <a:noFill/>
                </a:ln>
                <a:solidFill>
                  <a:srgbClr val="03663B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здоровья</a:t>
            </a:r>
            <a:endParaRPr lang="ru-RU" sz="9600" i="1" dirty="0"/>
          </a:p>
        </p:txBody>
      </p:sp>
      <p:pic>
        <p:nvPicPr>
          <p:cNvPr id="1026" name="Picture 2" descr="C:\Users\User1\Desktop\221573_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2113642"/>
            <a:ext cx="3129643" cy="357822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07259" y="5265973"/>
            <a:ext cx="6875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3663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 </a:t>
            </a:r>
            <a:r>
              <a:rPr lang="ru-RU" sz="2400" dirty="0">
                <a:solidFill>
                  <a:srgbClr val="03663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solidFill>
                  <a:srgbClr val="03663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удрявцева Алла     Александровна.</a:t>
            </a:r>
          </a:p>
          <a:p>
            <a:pPr algn="r"/>
            <a:r>
              <a:rPr lang="ru-RU" sz="2400" dirty="0" smtClean="0">
                <a:solidFill>
                  <a:srgbClr val="03663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№1 «Колокольчик»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64377" y="2126652"/>
            <a:ext cx="421821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просмотрите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натюрморт —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Букет из фруктов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всем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радость,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Они полезней, чем халва и торт,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витамины, а не только сладость!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Энергию они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Вам придадут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Естественный румянец обеспечат,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будто в сад эдемский отведут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там от всех недугов вмиг излечат!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357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9580" y="-111247"/>
            <a:ext cx="4400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dirty="0" smtClean="0">
                <a:solidFill>
                  <a:srgbClr val="7B9C1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Соберем букет здоровья</a:t>
            </a:r>
            <a:endParaRPr lang="ru-RU" sz="3200" dirty="0">
              <a:solidFill>
                <a:srgbClr val="7B9C1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Воспитатель\Desktop\Новая папка (5)\DSC07819.JPG"/>
          <p:cNvPicPr>
            <a:picLocks noChangeAspect="1" noChangeArrowheads="1"/>
          </p:cNvPicPr>
          <p:nvPr/>
        </p:nvPicPr>
        <p:blipFill>
          <a:blip r:embed="rId2" cstate="print"/>
          <a:srcRect l="13774" t="24193" r="6533"/>
          <a:stretch>
            <a:fillRect/>
          </a:stretch>
        </p:blipFill>
        <p:spPr bwMode="auto">
          <a:xfrm>
            <a:off x="6988628" y="3513909"/>
            <a:ext cx="2638698" cy="3344091"/>
          </a:xfrm>
          <a:prstGeom prst="rect">
            <a:avLst/>
          </a:prstGeom>
          <a:noFill/>
        </p:spPr>
      </p:pic>
      <p:pic>
        <p:nvPicPr>
          <p:cNvPr id="1028" name="Picture 4" descr="C:\Users\Воспитатель\Desktop\Новая папка (5)\DSC07820.JPG"/>
          <p:cNvPicPr>
            <a:picLocks noChangeAspect="1" noChangeArrowheads="1"/>
          </p:cNvPicPr>
          <p:nvPr/>
        </p:nvPicPr>
        <p:blipFill>
          <a:blip r:embed="rId3" cstate="print"/>
          <a:srcRect l="33656" t="33964" r="40103" b="32077"/>
          <a:stretch>
            <a:fillRect/>
          </a:stretch>
        </p:blipFill>
        <p:spPr bwMode="auto">
          <a:xfrm>
            <a:off x="1254033" y="3605348"/>
            <a:ext cx="2808515" cy="3252652"/>
          </a:xfrm>
          <a:prstGeom prst="rect">
            <a:avLst/>
          </a:prstGeom>
          <a:noFill/>
        </p:spPr>
      </p:pic>
      <p:pic>
        <p:nvPicPr>
          <p:cNvPr id="1029" name="Picture 5" descr="C:\Users\Воспитатель\Desktop\Новая папка (5)\DSC07816.JPG"/>
          <p:cNvPicPr>
            <a:picLocks noChangeAspect="1" noChangeArrowheads="1"/>
          </p:cNvPicPr>
          <p:nvPr/>
        </p:nvPicPr>
        <p:blipFill>
          <a:blip r:embed="rId4" cstate="print"/>
          <a:srcRect t="14480" b="5507"/>
          <a:stretch>
            <a:fillRect/>
          </a:stretch>
        </p:blipFill>
        <p:spPr bwMode="auto">
          <a:xfrm>
            <a:off x="9562011" y="209006"/>
            <a:ext cx="2629989" cy="3317965"/>
          </a:xfrm>
          <a:prstGeom prst="rect">
            <a:avLst/>
          </a:prstGeom>
          <a:noFill/>
        </p:spPr>
      </p:pic>
      <p:pic>
        <p:nvPicPr>
          <p:cNvPr id="1030" name="Picture 6" descr="C:\Users\Воспитатель\Desktop\Новая папка (5)\DSC07817.JPG"/>
          <p:cNvPicPr>
            <a:picLocks noChangeAspect="1" noChangeArrowheads="1"/>
          </p:cNvPicPr>
          <p:nvPr/>
        </p:nvPicPr>
        <p:blipFill>
          <a:blip r:embed="rId5" cstate="print"/>
          <a:srcRect l="11945" t="18523" r="5284" b="22904"/>
          <a:stretch>
            <a:fillRect/>
          </a:stretch>
        </p:blipFill>
        <p:spPr bwMode="auto">
          <a:xfrm>
            <a:off x="3889274" y="464115"/>
            <a:ext cx="3334871" cy="3146611"/>
          </a:xfrm>
          <a:prstGeom prst="rect">
            <a:avLst/>
          </a:prstGeom>
          <a:noFill/>
        </p:spPr>
      </p:pic>
      <p:pic>
        <p:nvPicPr>
          <p:cNvPr id="1031" name="Picture 7" descr="C:\Users\Воспитатель\Desktop\Новая папка (5)\DSC07818.JPG"/>
          <p:cNvPicPr>
            <a:picLocks noChangeAspect="1" noChangeArrowheads="1"/>
          </p:cNvPicPr>
          <p:nvPr/>
        </p:nvPicPr>
        <p:blipFill>
          <a:blip r:embed="rId6" cstate="print"/>
          <a:srcRect l="19579" t="19949" r="24837" b="21483"/>
          <a:stretch>
            <a:fillRect/>
          </a:stretch>
        </p:blipFill>
        <p:spPr bwMode="auto">
          <a:xfrm>
            <a:off x="1" y="209005"/>
            <a:ext cx="2479254" cy="33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629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1682" y="111728"/>
            <a:ext cx="10105054" cy="66472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770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9551" y="386638"/>
            <a:ext cx="9703836" cy="60952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611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1\Desktop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" y="563334"/>
            <a:ext cx="4542133" cy="26615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1\Desktop\buket-iz-konfet-gmeN-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1" y="3412668"/>
            <a:ext cx="4572002" cy="32820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1\Desktop\sd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58" y="644979"/>
            <a:ext cx="5943598" cy="52822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4179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1\Desktop\sl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20" y="142518"/>
            <a:ext cx="2797629" cy="3263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1\Desktop\vybor-tsvetov-8-marta-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629" b="41936"/>
          <a:stretch/>
        </p:blipFill>
        <p:spPr bwMode="auto">
          <a:xfrm>
            <a:off x="3148692" y="2049239"/>
            <a:ext cx="4113992" cy="45230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1\Desktop\vybor-tsvetov-8-marta-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072" r="65939"/>
          <a:stretch/>
        </p:blipFill>
        <p:spPr bwMode="auto">
          <a:xfrm>
            <a:off x="7478485" y="277588"/>
            <a:ext cx="4441373" cy="4789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63143" y="92922"/>
            <a:ext cx="32655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dirty="0" smtClean="0">
                <a:solidFill>
                  <a:srgbClr val="7B9C1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пожеланий</a:t>
            </a:r>
            <a:endParaRPr lang="ru-RU" sz="3200" dirty="0">
              <a:solidFill>
                <a:srgbClr val="7B9C1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031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4064" y="566449"/>
            <a:ext cx="8711293" cy="61597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22125" y="-23377"/>
            <a:ext cx="3921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dirty="0" smtClean="0">
                <a:solidFill>
                  <a:srgbClr val="7B9C1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3200" dirty="0">
              <a:solidFill>
                <a:srgbClr val="7B9C1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54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2042" y="248195"/>
            <a:ext cx="1178456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Букеты из фруктов набирают все большую популярность.</a:t>
            </a:r>
          </a:p>
          <a:p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это неудивительно.</a:t>
            </a:r>
          </a:p>
          <a:p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Ведь такой букет не завянет, постояв некоторое время в вазе.</a:t>
            </a:r>
          </a:p>
          <a:p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Букет из фруктов и глаз порадует, и его  можно скушать.</a:t>
            </a:r>
          </a:p>
          <a:p>
            <a:endParaRPr lang="ru-RU" sz="24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t="2806"/>
          <a:stretch/>
        </p:blipFill>
        <p:spPr>
          <a:xfrm>
            <a:off x="8098971" y="2404762"/>
            <a:ext cx="4045890" cy="44532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t="6098" b="6709"/>
          <a:stretch/>
        </p:blipFill>
        <p:spPr>
          <a:xfrm>
            <a:off x="4123645" y="2404762"/>
            <a:ext cx="3975326" cy="4453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13007" t="7672" r="17033" b="5364"/>
          <a:stretch/>
        </p:blipFill>
        <p:spPr>
          <a:xfrm>
            <a:off x="83977" y="2404762"/>
            <a:ext cx="4039668" cy="44532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526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8686" y="-101397"/>
            <a:ext cx="4647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03663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Сладкие фантазии!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47" t="8383" r="6911"/>
          <a:stretch/>
        </p:blipFill>
        <p:spPr>
          <a:xfrm>
            <a:off x="1" y="578498"/>
            <a:ext cx="5309118" cy="30930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502"/>
          <a:stretch/>
        </p:blipFill>
        <p:spPr>
          <a:xfrm>
            <a:off x="8652551" y="578498"/>
            <a:ext cx="3502946" cy="6279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18" y="578499"/>
            <a:ext cx="3343433" cy="6279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67" t="16872"/>
          <a:stretch/>
        </p:blipFill>
        <p:spPr>
          <a:xfrm>
            <a:off x="1" y="3671596"/>
            <a:ext cx="5309115" cy="31864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767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840"/>
          <a:stretch/>
        </p:blipFill>
        <p:spPr>
          <a:xfrm>
            <a:off x="0" y="0"/>
            <a:ext cx="5103845" cy="35083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399"/>
          <a:stretch/>
        </p:blipFill>
        <p:spPr>
          <a:xfrm>
            <a:off x="7250192" y="0"/>
            <a:ext cx="4941807" cy="35083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89" y="3508309"/>
            <a:ext cx="5271796" cy="33496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555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8212" y="579686"/>
            <a:ext cx="9395926" cy="58137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32621" y="0"/>
            <a:ext cx="31732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3663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букета </a:t>
            </a:r>
            <a:endParaRPr lang="ru-RU" sz="3200" dirty="0">
              <a:solidFill>
                <a:srgbClr val="03663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526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918" y="118594"/>
            <a:ext cx="117845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«Наливное яблочко»</a:t>
            </a:r>
          </a:p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Персии есть легенда о сорока яблоках. Там считают, что если загадаешь желание, а затем съешь одно за другим сорок плодов, предварительно подув на каждый, – желание непременно сбудется.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4232" t="3741" r="5319" b="10925"/>
          <a:stretch/>
        </p:blipFill>
        <p:spPr>
          <a:xfrm>
            <a:off x="1800808" y="1203649"/>
            <a:ext cx="8714792" cy="56543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2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645" y="173419"/>
            <a:ext cx="1202715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F0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знаете ли Вы почему мандарины - символ Нового Года?</a:t>
            </a:r>
          </a:p>
          <a:p>
            <a:pPr algn="ctr"/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Давным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давно, примерно 1000 лет назад, в Китае по учению Фэн-Шуй, мандарины были символом  богатства, успеха, любви, счастья и долголетия.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Приходя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гости, китайцы приносили с собой пару ярко-оранжевых плодов, тем самым обозначая, что он желает хозяевам  финансового благополучия, долгой и счастливой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жизни. Уходящему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гостю тоже давали пару мандаринок.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пара мандарин на китайском языке близко к значению «золото» и обозначало богатство.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2008" t="11640" r="7342" b="6306"/>
          <a:stretch/>
        </p:blipFill>
        <p:spPr>
          <a:xfrm>
            <a:off x="1987421" y="2043404"/>
            <a:ext cx="7968342" cy="48145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44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3306" y="180410"/>
            <a:ext cx="1209869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Лимон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сказаниям древней Греции, солнечные, золотые плоды лимона были подарены богине Гере</a:t>
            </a: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на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свадьбу с Зевсом. Вырастила их сама Гея-богиня земли.</a:t>
            </a: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Они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заключали в себе волшебную силу продлевать молодость и красоту.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5766" y="1632857"/>
            <a:ext cx="8286983" cy="52251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483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4183" y="0"/>
            <a:ext cx="4346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Аксессуары для декора.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Воспитатель\Desktop\Новая папка (5)\DSC07811.JPG"/>
          <p:cNvPicPr>
            <a:picLocks noChangeAspect="1" noChangeArrowheads="1"/>
          </p:cNvPicPr>
          <p:nvPr/>
        </p:nvPicPr>
        <p:blipFill>
          <a:blip r:embed="rId2" cstate="print"/>
          <a:srcRect l="19189" t="12630" r="25940" b="12010"/>
          <a:stretch>
            <a:fillRect/>
          </a:stretch>
        </p:blipFill>
        <p:spPr bwMode="auto">
          <a:xfrm>
            <a:off x="0" y="535577"/>
            <a:ext cx="6087291" cy="3540034"/>
          </a:xfrm>
          <a:prstGeom prst="rect">
            <a:avLst/>
          </a:prstGeom>
          <a:noFill/>
        </p:spPr>
      </p:pic>
      <p:pic>
        <p:nvPicPr>
          <p:cNvPr id="1027" name="Picture 3" descr="C:\Users\Воспитатель\Desktop\Новая папка (5)\DSC07812.JPG"/>
          <p:cNvPicPr>
            <a:picLocks noChangeAspect="1" noChangeArrowheads="1"/>
          </p:cNvPicPr>
          <p:nvPr/>
        </p:nvPicPr>
        <p:blipFill>
          <a:blip r:embed="rId3" cstate="print"/>
          <a:srcRect l="14524" t="5655" r="22106" b="9852"/>
          <a:stretch>
            <a:fillRect/>
          </a:stretch>
        </p:blipFill>
        <p:spPr bwMode="auto">
          <a:xfrm>
            <a:off x="5982789" y="561703"/>
            <a:ext cx="6209211" cy="3291839"/>
          </a:xfrm>
          <a:prstGeom prst="rect">
            <a:avLst/>
          </a:prstGeom>
          <a:noFill/>
        </p:spPr>
      </p:pic>
      <p:pic>
        <p:nvPicPr>
          <p:cNvPr id="1028" name="Picture 4" descr="C:\Users\Воспитатель\Desktop\Новая папка (5)\DSC07813.JPG"/>
          <p:cNvPicPr>
            <a:picLocks noChangeAspect="1" noChangeArrowheads="1"/>
          </p:cNvPicPr>
          <p:nvPr/>
        </p:nvPicPr>
        <p:blipFill>
          <a:blip r:embed="rId4" cstate="print"/>
          <a:srcRect l="16747" t="3649" r="23049" b="14863"/>
          <a:stretch>
            <a:fillRect/>
          </a:stretch>
        </p:blipFill>
        <p:spPr bwMode="auto">
          <a:xfrm>
            <a:off x="0" y="3526971"/>
            <a:ext cx="6061166" cy="3331029"/>
          </a:xfrm>
          <a:prstGeom prst="rect">
            <a:avLst/>
          </a:prstGeom>
          <a:noFill/>
        </p:spPr>
      </p:pic>
      <p:pic>
        <p:nvPicPr>
          <p:cNvPr id="1029" name="Picture 5" descr="C:\Users\Воспитатель\Desktop\Новая папка (5)\DSC07815.JPG"/>
          <p:cNvPicPr>
            <a:picLocks noChangeAspect="1" noChangeArrowheads="1"/>
          </p:cNvPicPr>
          <p:nvPr/>
        </p:nvPicPr>
        <p:blipFill>
          <a:blip r:embed="rId5" cstate="print"/>
          <a:srcRect l="16371" t="26461" r="27498" b="5140"/>
          <a:stretch>
            <a:fillRect/>
          </a:stretch>
        </p:blipFill>
        <p:spPr bwMode="auto">
          <a:xfrm>
            <a:off x="6048103" y="3579223"/>
            <a:ext cx="6143897" cy="3278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3530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Другая 18">
      <a:dk1>
        <a:srgbClr val="7B9C1D"/>
      </a:dk1>
      <a:lt1>
        <a:srgbClr val="03663B"/>
      </a:lt1>
      <a:dk2>
        <a:srgbClr val="7B9C1D"/>
      </a:dk2>
      <a:lt2>
        <a:srgbClr val="CAE57B"/>
      </a:lt2>
      <a:accent1>
        <a:srgbClr val="CAE57B"/>
      </a:accent1>
      <a:accent2>
        <a:srgbClr val="A5D028"/>
      </a:accent2>
      <a:accent3>
        <a:srgbClr val="7B9C1D"/>
      </a:accent3>
      <a:accent4>
        <a:srgbClr val="7B9C1D"/>
      </a:accent4>
      <a:accent5>
        <a:srgbClr val="CAE57B"/>
      </a:accent5>
      <a:accent6>
        <a:srgbClr val="A5D028"/>
      </a:accent6>
      <a:hlink>
        <a:srgbClr val="92D050"/>
      </a:hlink>
      <a:folHlink>
        <a:srgbClr val="92D050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635</TotalTime>
  <Words>249</Words>
  <Application>Microsoft Office PowerPoint</Application>
  <PresentationFormat>Произвольный</PresentationFormat>
  <Paragraphs>23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Сектор</vt:lpstr>
      <vt:lpstr>Букет здоровья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Воспитатель</cp:lastModifiedBy>
  <cp:revision>43</cp:revision>
  <dcterms:created xsi:type="dcterms:W3CDTF">2017-11-26T16:50:38Z</dcterms:created>
  <dcterms:modified xsi:type="dcterms:W3CDTF">2018-01-23T13:36:56Z</dcterms:modified>
</cp:coreProperties>
</file>