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7" r:id="rId2"/>
    <p:sldId id="268" r:id="rId3"/>
    <p:sldId id="270" r:id="rId4"/>
    <p:sldId id="299" r:id="rId5"/>
    <p:sldId id="295" r:id="rId6"/>
    <p:sldId id="296" r:id="rId7"/>
    <p:sldId id="297" r:id="rId8"/>
    <p:sldId id="298" r:id="rId9"/>
    <p:sldId id="301" r:id="rId10"/>
    <p:sldId id="302" r:id="rId11"/>
    <p:sldId id="260" r:id="rId12"/>
    <p:sldId id="284" r:id="rId13"/>
    <p:sldId id="287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51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000" dirty="0" smtClean="0"/>
              <a:t>Муниципальное бюджетное дошкольное образовательное учреждение детский сад комбинированного вида №1 « Колокольчик»</a:t>
            </a:r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rgbClr val="66FF66"/>
                </a:solidFill>
                <a:latin typeface="Arial Black" pitchFamily="34" charset="0"/>
              </a:rPr>
              <a:t>Тема:« Экологическая гостиная»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область« познание»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_STATIC5ead9_7e7149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876"/>
            <a:ext cx="4286248" cy="3073894"/>
          </a:xfrm>
          <a:prstGeom prst="rect">
            <a:avLst/>
          </a:prstGeom>
        </p:spPr>
      </p:pic>
      <p:pic>
        <p:nvPicPr>
          <p:cNvPr id="5" name="Рисунок 4" descr="0_STATIC61bac_90cb60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643313"/>
            <a:ext cx="3952876" cy="296465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РАЗВИВАЮЩАЯ СРЕДА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Содержимое 4" descr="D:\ЛАДА\Рабочий стол\экология\экология\IMG_14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4572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Архив\Рабочий стол\ЛЕНА\Новая папка (2)\DSCN1504.jpg"/>
          <p:cNvPicPr>
            <a:picLocks noChangeAspect="1" noChangeArrowheads="1"/>
          </p:cNvPicPr>
          <p:nvPr/>
        </p:nvPicPr>
        <p:blipFill>
          <a:blip r:embed="rId3" cstate="print"/>
          <a:srcRect b="12222"/>
          <a:stretch>
            <a:fillRect/>
          </a:stretch>
        </p:blipFill>
        <p:spPr bwMode="auto">
          <a:xfrm>
            <a:off x="0" y="857232"/>
            <a:ext cx="4571999" cy="3143272"/>
          </a:xfrm>
          <a:prstGeom prst="rect">
            <a:avLst/>
          </a:prstGeom>
          <a:noFill/>
        </p:spPr>
      </p:pic>
      <p:pic>
        <p:nvPicPr>
          <p:cNvPr id="6" name="Рисунок 5" descr="D:\ЛАДА\Рабочий стол\экология\экология\IMG_14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4572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рхив\Рабочий стол\Лине\DSC00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857628"/>
            <a:ext cx="464343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572560" cy="635798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 Бережное  отношение  к  природе  должно  стать  нормой  поведения  людей,  Поэтому  уже  с  детских  лет  мы  должны  знать,  что  можно  сделать, чтобы  наша  Земля,  Земля  Донского  края  стала  краше,  зеленей  и  богаче»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(М.А. Шолохов)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русские пословицы о земле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857916"/>
          </a:xfrm>
        </p:spPr>
        <p:txBody>
          <a:bodyPr/>
          <a:lstStyle/>
          <a:p>
            <a:pPr lvl="0"/>
            <a:endParaRPr lang="ru-RU" sz="2800" dirty="0" smtClean="0">
              <a:solidFill>
                <a:srgbClr val="FF0000"/>
              </a:solidFill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Нет  плохой  земли, есть плохие  пахари.</a:t>
            </a:r>
          </a:p>
          <a:p>
            <a:pPr lvl="0"/>
            <a:endParaRPr lang="ru-RU" sz="2800" dirty="0" smtClean="0">
              <a:solidFill>
                <a:srgbClr val="FF0000"/>
              </a:solidFill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Корми,  как  земля  кормит,  учи,  как земля  учит,</a:t>
            </a:r>
          </a:p>
          <a:p>
            <a:pPr>
              <a:buNone/>
            </a:pPr>
            <a:r>
              <a:rPr lang="ru-RU" sz="2800" smtClean="0">
                <a:solidFill>
                  <a:srgbClr val="FF0000"/>
                </a:solidFill>
              </a:rPr>
              <a:t>    люби</a:t>
            </a:r>
            <a:r>
              <a:rPr lang="ru-RU" sz="2800" dirty="0" smtClean="0">
                <a:solidFill>
                  <a:srgbClr val="FF0000"/>
                </a:solidFill>
              </a:rPr>
              <a:t>, как  земля   любит.</a:t>
            </a: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Небо  и  земля разделены, но  они  делают  одно  дело.</a:t>
            </a: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Когда  поднимается  одна  пылинка,  в  ней  содержится вся земля, когда распускается один цветок, раскрывается  целый  мир.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15436" cy="5572164"/>
          </a:xfrm>
        </p:spPr>
        <p:txBody>
          <a:bodyPr>
            <a:normAutofit/>
          </a:bodyPr>
          <a:lstStyle/>
          <a:p>
            <a:pPr lvl="0"/>
            <a:endParaRPr lang="ru-RU" sz="2000" dirty="0" smtClean="0"/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pPr lvl="0"/>
            <a:endParaRPr lang="ru-RU" sz="1800" dirty="0" smtClean="0"/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«Если    каждый  человек  на  кусочке  своей    земли  сделал  бы всё,  что  он  может,  как  прекрасна  была  бы  земля  наша.»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                                                                                    (   А.П. Чехов. ) 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286124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Не  умеем беречь природу, распахиваем, и заливаем всё подряд.  Кучи мусора,  отвалов, заросли амброзии, вместо озёр – болота» - писал        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                                                           ( С.Н.Пархоменко)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86874" cy="6500858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Спасибо за внимания!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643866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Актуальность проблемы 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8929718" cy="585791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C000"/>
                </a:solidFill>
              </a:rPr>
              <a:t>                                     « …из всех знаний наиболее полезно для нас            знание природы, её законов» (Ж.-Б. Ламарк)</a:t>
            </a:r>
            <a:r>
              <a:rPr lang="en-US" sz="2400" i="1" dirty="0" smtClean="0">
                <a:solidFill>
                  <a:srgbClr val="FFC000"/>
                </a:solidFill>
              </a:rPr>
              <a:t>            </a:t>
            </a:r>
            <a:r>
              <a:rPr lang="ru-RU" sz="2400" dirty="0" smtClean="0">
                <a:solidFill>
                  <a:srgbClr val="FFFF00"/>
                </a:solidFill>
              </a:rPr>
              <a:t>                           «Как  прекрасно  создана  Земля!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       Какое  великолепие  форм  и  красок!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       И  всё  это  для  человека.  Но  и  сам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       человек  часть  природы и обязан  беречь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       её  в  своих  интересах  и  интересах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       будущих  поколений» </a:t>
            </a:r>
            <a:endParaRPr lang="ru-RU" sz="2400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0_STATIC5adcb_7ff111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112570"/>
            <a:ext cx="3714776" cy="2595700"/>
          </a:xfrm>
          <a:prstGeom prst="rect">
            <a:avLst/>
          </a:prstGeom>
        </p:spPr>
      </p:pic>
      <p:pic>
        <p:nvPicPr>
          <p:cNvPr id="7" name="Рисунок 6" descr="0_STATIC576d0_145e33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143380"/>
            <a:ext cx="3024182" cy="241101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8858280" cy="121444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Слово «экология»  стало  модным. К  сожалению, его  стали  употреблять к  месту и не к  месту,  зачастую не  понимая всей  сложности  экологических проблем и  их  серьёзности.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643998" cy="5572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6FF66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66FF66"/>
                </a:solidFill>
              </a:rPr>
              <a:t>Чернобыльская  катастрофа,  аварии    нефтяных  танкеров, отравленная  ядовитыми  стоками  промышленных  предприятий  акватория,   исчезающие  леса,  загрязнённый  воздух…  Сложившееся  на Земле положение  учёные  оценивают  как  экологический  кризис. И нет  сегодня  более  важной  задачи, чем поиск  путей  выхода  из  него</a:t>
            </a:r>
          </a:p>
          <a:p>
            <a:endParaRPr lang="ru-RU" sz="2400" dirty="0" smtClean="0">
              <a:solidFill>
                <a:srgbClr val="66FF66"/>
              </a:solidFill>
            </a:endParaRPr>
          </a:p>
          <a:p>
            <a:endParaRPr lang="ru-RU" sz="2400" dirty="0" smtClean="0">
              <a:solidFill>
                <a:srgbClr val="66FF66"/>
              </a:solidFill>
            </a:endParaRPr>
          </a:p>
          <a:p>
            <a:r>
              <a:rPr lang="ru-RU" sz="2800" dirty="0" smtClean="0">
                <a:solidFill>
                  <a:srgbClr val="92D050"/>
                </a:solidFill>
              </a:rPr>
              <a:t>Экологическая культура в современном мире приобретает первостепенное  значение для сохранения жизни на Земле, и воспитание нужно начинать с раннего возраста…… </a:t>
            </a:r>
          </a:p>
          <a:p>
            <a:endParaRPr lang="ru-RU" sz="2400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629624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ПРОБЛЕМА   СЕГОДНЯ: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858312" cy="5643602"/>
          </a:xfrm>
        </p:spPr>
        <p:txBody>
          <a:bodyPr/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« ребенок   и  Природа» </a:t>
            </a:r>
          </a:p>
          <a:p>
            <a:pPr algn="ctr"/>
            <a:r>
              <a:rPr lang="ru-RU" u="sng" dirty="0" smtClean="0">
                <a:solidFill>
                  <a:srgbClr val="FFFF00"/>
                </a:solidFill>
              </a:rPr>
              <a:t>Цель работы</a:t>
            </a:r>
            <a:r>
              <a:rPr lang="ru-RU" dirty="0" smtClean="0">
                <a:solidFill>
                  <a:srgbClr val="FFFF00"/>
                </a:solidFill>
              </a:rPr>
              <a:t>: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воспитание основ экологической культуры у детей дошкольного возраста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0_STATIC82acd_3dcd35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57562"/>
            <a:ext cx="4214842" cy="3214690"/>
          </a:xfrm>
          <a:prstGeom prst="rect">
            <a:avLst/>
          </a:prstGeom>
        </p:spPr>
      </p:pic>
      <p:pic>
        <p:nvPicPr>
          <p:cNvPr id="5" name="Рисунок 4" descr="0_STATIC61da3_eafd19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4286280" cy="321471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  <a:latin typeface="+mn-lt"/>
              </a:rPr>
              <a:t>Направление работы</a:t>
            </a:r>
            <a:br>
              <a:rPr lang="ru-RU" sz="4800" dirty="0" smtClean="0">
                <a:solidFill>
                  <a:srgbClr val="00B0F0"/>
                </a:solidFill>
                <a:latin typeface="+mn-lt"/>
              </a:rPr>
            </a:b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РОДИТЕЛИ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-анкетирование;</a:t>
            </a:r>
          </a:p>
          <a:p>
            <a:r>
              <a:rPr lang="ru-RU" dirty="0" smtClean="0"/>
              <a:t>-профилактические беседы;</a:t>
            </a:r>
          </a:p>
          <a:p>
            <a:r>
              <a:rPr lang="ru-RU" dirty="0" smtClean="0"/>
              <a:t>-консультации;</a:t>
            </a:r>
          </a:p>
          <a:p>
            <a:r>
              <a:rPr lang="ru-RU" dirty="0" smtClean="0"/>
              <a:t>-листовки-обращения;</a:t>
            </a:r>
          </a:p>
          <a:p>
            <a:r>
              <a:rPr lang="ru-RU" dirty="0" smtClean="0"/>
              <a:t>-родительские собрания;</a:t>
            </a:r>
          </a:p>
          <a:p>
            <a:r>
              <a:rPr lang="ru-RU" dirty="0" smtClean="0"/>
              <a:t>-инструктажи 1 раз в квартал;</a:t>
            </a:r>
          </a:p>
          <a:p>
            <a:r>
              <a:rPr lang="ru-RU" dirty="0" smtClean="0"/>
              <a:t>- экологические субботники;</a:t>
            </a:r>
          </a:p>
          <a:p>
            <a:r>
              <a:rPr lang="ru-RU" dirty="0" smtClean="0"/>
              <a:t>-праздники.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71480"/>
            <a:ext cx="3786214" cy="8572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    ДЕТИ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509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3600" dirty="0" smtClean="0">
              <a:latin typeface="Arial Black" pitchFamily="34" charset="0"/>
            </a:endParaRPr>
          </a:p>
          <a:p>
            <a:r>
              <a:rPr lang="ru-RU" dirty="0" smtClean="0"/>
              <a:t>-выставки рисунков и поделок;</a:t>
            </a:r>
          </a:p>
          <a:p>
            <a:r>
              <a:rPr lang="ru-RU" dirty="0" smtClean="0"/>
              <a:t>-целевые прогулки;</a:t>
            </a:r>
          </a:p>
          <a:p>
            <a:r>
              <a:rPr lang="ru-RU" dirty="0" smtClean="0"/>
              <a:t>-акции;</a:t>
            </a:r>
          </a:p>
          <a:p>
            <a:r>
              <a:rPr lang="ru-RU" dirty="0" smtClean="0"/>
              <a:t>-досуги;</a:t>
            </a:r>
          </a:p>
          <a:p>
            <a:r>
              <a:rPr lang="ru-RU" dirty="0" smtClean="0"/>
              <a:t>-изготовление атрибутов для экологических игр;</a:t>
            </a:r>
          </a:p>
          <a:p>
            <a:r>
              <a:rPr lang="ru-RU" dirty="0" smtClean="0"/>
              <a:t>- экологические проекты;</a:t>
            </a:r>
          </a:p>
          <a:p>
            <a:r>
              <a:rPr lang="ru-RU" dirty="0" smtClean="0"/>
              <a:t>-игры в экспериментальных уголках;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285860"/>
            <a:ext cx="4643470" cy="56122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ПЕДАГОГИ</a:t>
            </a:r>
            <a:br>
              <a:rPr lang="ru-RU" sz="5400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35480"/>
            <a:ext cx="8115328" cy="37795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3600" dirty="0" smtClean="0">
              <a:latin typeface="Arial Black" pitchFamily="34" charset="0"/>
            </a:endParaRPr>
          </a:p>
          <a:p>
            <a:r>
              <a:rPr lang="ru-RU" dirty="0" smtClean="0"/>
              <a:t>-заседания «Круглого стола»;</a:t>
            </a:r>
          </a:p>
          <a:p>
            <a:r>
              <a:rPr lang="ru-RU" dirty="0" smtClean="0"/>
              <a:t>-консультации;</a:t>
            </a:r>
          </a:p>
          <a:p>
            <a:r>
              <a:rPr lang="ru-RU" dirty="0" smtClean="0"/>
              <a:t>-педсоветы;</a:t>
            </a:r>
          </a:p>
          <a:p>
            <a:r>
              <a:rPr lang="ru-RU" dirty="0" smtClean="0"/>
              <a:t>-выставки и обзор литературы;</a:t>
            </a:r>
          </a:p>
          <a:p>
            <a:r>
              <a:rPr lang="ru-RU" dirty="0" smtClean="0"/>
              <a:t>-изготовление пособий и игр для обучения  экологической культуры дошкольников.</a:t>
            </a:r>
          </a:p>
          <a:p>
            <a:r>
              <a:rPr lang="ru-RU" dirty="0" smtClean="0"/>
              <a:t>Разработках проектов по экологической теме.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142984"/>
            <a:ext cx="4071966" cy="70410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/>
            </a:r>
            <a:br>
              <a:rPr lang="ru-RU" sz="4800" dirty="0" smtClean="0">
                <a:latin typeface="Arial Black" pitchFamily="34" charset="0"/>
              </a:rPr>
            </a:br>
            <a:r>
              <a:rPr lang="ru-RU" sz="4800" dirty="0" smtClean="0">
                <a:latin typeface="Arial Black" pitchFamily="34" charset="0"/>
              </a:rPr>
              <a:t>СОЦИУМ</a:t>
            </a:r>
            <a:br>
              <a:rPr lang="ru-RU" sz="4800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35480"/>
            <a:ext cx="8186766" cy="3493784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latin typeface="Arial Black" pitchFamily="34" charset="0"/>
            </a:endParaRPr>
          </a:p>
          <a:p>
            <a:r>
              <a:rPr lang="ru-RU" dirty="0" smtClean="0"/>
              <a:t>(МОУКСОШ,  РММУК, «ДКЦ», РМУК, ЦДОД, ДШИ, МУЗ ЦРД)</a:t>
            </a:r>
          </a:p>
          <a:p>
            <a:r>
              <a:rPr lang="ru-RU" dirty="0" smtClean="0"/>
              <a:t>-целевые прогулки;</a:t>
            </a:r>
          </a:p>
          <a:p>
            <a:r>
              <a:rPr lang="ru-RU" dirty="0" smtClean="0"/>
              <a:t>-экскурсии ;</a:t>
            </a:r>
          </a:p>
          <a:p>
            <a:r>
              <a:rPr lang="ru-RU" dirty="0" smtClean="0"/>
              <a:t>-викторины;</a:t>
            </a:r>
          </a:p>
          <a:p>
            <a:r>
              <a:rPr lang="ru-RU" dirty="0" smtClean="0"/>
              <a:t>-совместные конкурсы стихов, рисунков.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Documents and Settings\Архив\Рабочий стол\презентации\презинт\DSC016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Архив\Рабочий стол\презентации\ФОТО ДОУ\занатия с песком Козаченко Т.Н\DSC04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4762783" cy="3571876"/>
          </a:xfrm>
          <a:prstGeom prst="rect">
            <a:avLst/>
          </a:prstGeom>
          <a:noFill/>
        </p:spPr>
      </p:pic>
      <p:pic>
        <p:nvPicPr>
          <p:cNvPr id="5" name="Picture 2" descr="C:\Documents and Settings\Архив\Рабочий стол\ЛЕНА\Новая папка (2)\DSCN1478.jpg"/>
          <p:cNvPicPr>
            <a:picLocks noChangeAspect="1" noChangeArrowheads="1"/>
          </p:cNvPicPr>
          <p:nvPr/>
        </p:nvPicPr>
        <p:blipFill>
          <a:blip r:embed="rId4" cstate="print"/>
          <a:srcRect b="15385"/>
          <a:stretch>
            <a:fillRect/>
          </a:stretch>
        </p:blipFill>
        <p:spPr bwMode="auto">
          <a:xfrm>
            <a:off x="4786314" y="3214686"/>
            <a:ext cx="4357686" cy="3643314"/>
          </a:xfrm>
          <a:prstGeom prst="rect">
            <a:avLst/>
          </a:prstGeom>
          <a:noFill/>
        </p:spPr>
      </p:pic>
      <p:pic>
        <p:nvPicPr>
          <p:cNvPr id="8" name="Рисунок 7" descr="D:\ЛАДА\Рабочий стол\экология\экология\IMG_14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0"/>
            <a:ext cx="4357686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925</TotalTime>
  <Words>518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       Актуальность проблемы   </vt:lpstr>
      <vt:lpstr>Слово «экология»  стало  модным. К  сожалению, его  стали  употреблять к  месту и не к  месту,  зачастую не  понимая всей  сложности  экологических проблем и  их  серьёзности. </vt:lpstr>
      <vt:lpstr>ПРОБЛЕМА   СЕГОДНЯ:</vt:lpstr>
      <vt:lpstr>Направление работы РОДИТЕЛИ</vt:lpstr>
      <vt:lpstr>         ДЕТИ</vt:lpstr>
      <vt:lpstr>            ПЕДАГОГИ </vt:lpstr>
      <vt:lpstr>          СОЦИУМ </vt:lpstr>
      <vt:lpstr>Слайд 9</vt:lpstr>
      <vt:lpstr>РАЗВИВАЮЩАЯ СРЕДА</vt:lpstr>
      <vt:lpstr>Слайд 11</vt:lpstr>
      <vt:lpstr>         русские пословицы о земле </vt:lpstr>
      <vt:lpstr>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архив</cp:lastModifiedBy>
  <cp:revision>97</cp:revision>
  <dcterms:modified xsi:type="dcterms:W3CDTF">2002-01-08T20:37:08Z</dcterms:modified>
</cp:coreProperties>
</file>