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9" r:id="rId5"/>
    <p:sldId id="270" r:id="rId6"/>
    <p:sldId id="267" r:id="rId7"/>
    <p:sldId id="261" r:id="rId8"/>
    <p:sldId id="265" r:id="rId9"/>
    <p:sldId id="271" r:id="rId10"/>
    <p:sldId id="268" r:id="rId11"/>
    <p:sldId id="272" r:id="rId12"/>
    <p:sldId id="264" r:id="rId13"/>
    <p:sldId id="273" r:id="rId14"/>
    <p:sldId id="258" r:id="rId15"/>
    <p:sldId id="263" r:id="rId16"/>
    <p:sldId id="262" r:id="rId17"/>
    <p:sldId id="274" r:id="rId18"/>
    <p:sldId id="260" r:id="rId19"/>
    <p:sldId id="275" r:id="rId20"/>
  </p:sldIdLst>
  <p:sldSz cx="12192000" cy="6858000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1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4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tags" Target="tags/tag1.xml" /><Relationship Id="rId22" Type="http://schemas.openxmlformats.org/officeDocument/2006/relationships/presProps" Target="presProps.xml" /><Relationship Id="rId23" Type="http://schemas.openxmlformats.org/officeDocument/2006/relationships/viewProps" Target="viewProps.xml" /><Relationship Id="rId24" Type="http://schemas.openxmlformats.org/officeDocument/2006/relationships/theme" Target="theme/theme1.xml" /><Relationship Id="rId25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3CC56-B5CD-48AE-92CD-A149AF754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3029A5-1C9D-497E-826D-59D2120C1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6C2A9F-0336-47A9-90C6-04B39E528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A22B4-8CAA-4B15-A61E-05E73F13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6E2228-C2C0-42C9-90FF-7277B50C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012298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E68BD-EB2D-4BCE-9812-0E5E54D54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160DE3-AFDC-4C11-AFD1-A5CD0B7A3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46D213-7354-4D12-8A21-EFD0C0930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AE1D99-C48C-4EA1-9174-1CF5594D3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423E0-07B6-469D-9C25-189A2B97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12630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7A0840-AB2B-4ACF-A44D-9915F11CD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FD2D9B-7EF5-47AF-A12C-8179DD945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A9123B-8E6B-4FC0-8074-7F3F3095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4C44EF-EEB5-42D3-81C2-318B652E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8A95DA-9276-4E82-B164-D23648927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905535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584274-C30A-40A9-A89A-70FEB3267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E15E9-15AA-40F8-A1DF-23BCFAB30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82E09E-A2BC-427E-9FB4-3CFFBA3B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E6C735-62FE-4F02-9828-BB473BEC1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CA3E1A-C106-4119-AC76-453106C9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942662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24D-9B93-4F4B-8047-BC70B37C9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B0731-9254-49C1-97CA-53AC98AFD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4E102-F2E5-49E4-955F-C65C1B885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664B0B-966F-41B5-9708-020627016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DDDB81-1A70-4012-89E4-FD935BF0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237215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B4A05-D06C-41B5-B1AC-B108F7A1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340EA-4F44-47F8-8FFC-9CF0031F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C8232E-052E-406F-821C-C5318BA5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0BCA2C-8AD2-44BB-BE3E-D20174C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A80484-EEE3-40DD-AC84-66134C8AA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5B9983-A1A5-419F-8A12-1B37C604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602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DAB4E-AAE6-4A3B-B068-19AA4D96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2B28BA-4F74-46D8-B8D8-2D43EC101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CB35F3-CEC1-455F-B1C1-DA1E5B8C8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AABDA2-03C0-4C0F-9582-789551D4A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B6DAB9-6DE1-44BB-BD5E-36CE8CD9E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82C694D-D967-447D-AB0D-5A892B960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F33C0B-155D-46B0-9074-2D86EAE9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70072D-9276-4193-97CA-AB9F5265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208234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C68B0-B7CB-4589-AA4C-C1DB6BFC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905F13-271F-4455-871F-6E729836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A7FB08-55E3-41DE-ADC7-4C6BF53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2FF583-5E19-4A20-B578-BDBE0D4D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0533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E4D83E-D56E-433C-9F95-8EE1F0C2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54C17A-AE0D-4EBC-ABF0-6FD313ED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022875-669B-49C2-9DF3-599C438D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04835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E88B9-85A9-4263-A4A3-3C032AF7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558BEB-390F-4F70-BCC3-7DB83EBD9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86F22D-876D-4208-A93F-3BD9FAE51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F6ECE-2A7D-4CA6-9491-49E0E90A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491D18-6779-4688-94D7-E0B3C3B7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372D53-5F2F-424B-AF36-C47F9ABF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9667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7BE24-41A4-435B-8A1A-62CF1D3D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21B08E-8A9E-4BEB-8CFC-595DFDB93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FC945F-3A23-4827-99A1-EDDFCA5C1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D2D662-FD3D-46DF-ADCF-8CEE3C36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D5E898-AF1D-435D-A96F-200191439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E062A0-CBBB-4BC8-AA34-B01B4350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702767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24197-9B55-48E0-835A-B0C6A50C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D2BD03-50D4-4204-A361-946E68A70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9ADD15-AA23-4920-978B-F5835610CA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C76B5-32AB-4E20-88A9-4AB1D272B985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FEB253-EE58-4390-8951-B5B18BEDA0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D4383A-EE37-4451-8971-CA2C60D86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40164-2F29-49D3-B7E4-4B65F383E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7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25.png" /><Relationship Id="rId4" Type="http://schemas.openxmlformats.org/officeDocument/2006/relationships/image" Target="../media/image26.png" /><Relationship Id="rId5" Type="http://schemas.openxmlformats.org/officeDocument/2006/relationships/image" Target="../media/image27.png" /><Relationship Id="rId6" Type="http://schemas.openxmlformats.org/officeDocument/2006/relationships/image" Target="../media/image28.png" /><Relationship Id="rId7" Type="http://schemas.openxmlformats.org/officeDocument/2006/relationships/image" Target="../media/image29.png" /><Relationship Id="rId8" Type="http://schemas.openxmlformats.org/officeDocument/2006/relationships/image" Target="../media/image3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31.png" /><Relationship Id="rId4" Type="http://schemas.openxmlformats.org/officeDocument/2006/relationships/image" Target="../media/image32.png" /><Relationship Id="rId5" Type="http://schemas.openxmlformats.org/officeDocument/2006/relationships/image" Target="../media/image33.png" /><Relationship Id="rId6" Type="http://schemas.openxmlformats.org/officeDocument/2006/relationships/image" Target="../media/image34.jpeg" /><Relationship Id="rId7" Type="http://schemas.openxmlformats.org/officeDocument/2006/relationships/image" Target="../media/image35.png" /><Relationship Id="rId8" Type="http://schemas.openxmlformats.org/officeDocument/2006/relationships/image" Target="../media/image36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37.png" /><Relationship Id="rId4" Type="http://schemas.openxmlformats.org/officeDocument/2006/relationships/image" Target="../media/image38.png" /><Relationship Id="rId5" Type="http://schemas.openxmlformats.org/officeDocument/2006/relationships/image" Target="../media/image39.png" /><Relationship Id="rId6" Type="http://schemas.openxmlformats.org/officeDocument/2006/relationships/image" Target="../media/image40.png" /><Relationship Id="rId7" Type="http://schemas.openxmlformats.org/officeDocument/2006/relationships/image" Target="../media/image41.png" /><Relationship Id="rId8" Type="http://schemas.openxmlformats.org/officeDocument/2006/relationships/image" Target="../media/image42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43.png" /><Relationship Id="rId4" Type="http://schemas.openxmlformats.org/officeDocument/2006/relationships/image" Target="../media/image44.png" /><Relationship Id="rId5" Type="http://schemas.openxmlformats.org/officeDocument/2006/relationships/image" Target="../media/image45.jpeg" /><Relationship Id="rId6" Type="http://schemas.openxmlformats.org/officeDocument/2006/relationships/image" Target="../media/image46.jpeg" /><Relationship Id="rId7" Type="http://schemas.openxmlformats.org/officeDocument/2006/relationships/image" Target="../media/image47.png" /><Relationship Id="rId8" Type="http://schemas.openxmlformats.org/officeDocument/2006/relationships/image" Target="../media/image48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49.png" /><Relationship Id="rId4" Type="http://schemas.openxmlformats.org/officeDocument/2006/relationships/image" Target="../media/image50.png" /><Relationship Id="rId5" Type="http://schemas.openxmlformats.org/officeDocument/2006/relationships/image" Target="../media/image51.png" /><Relationship Id="rId6" Type="http://schemas.openxmlformats.org/officeDocument/2006/relationships/image" Target="../media/image52.png" /><Relationship Id="rId7" Type="http://schemas.openxmlformats.org/officeDocument/2006/relationships/image" Target="../media/image53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54.png" /><Relationship Id="rId4" Type="http://schemas.openxmlformats.org/officeDocument/2006/relationships/image" Target="../media/image55.png" /><Relationship Id="rId5" Type="http://schemas.openxmlformats.org/officeDocument/2006/relationships/image" Target="../media/image56.png" /><Relationship Id="rId6" Type="http://schemas.openxmlformats.org/officeDocument/2006/relationships/image" Target="../media/image57.png" /><Relationship Id="rId7" Type="http://schemas.openxmlformats.org/officeDocument/2006/relationships/image" Target="../media/image58.png" /><Relationship Id="rId8" Type="http://schemas.openxmlformats.org/officeDocument/2006/relationships/image" Target="../media/image59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60.png" /><Relationship Id="rId4" Type="http://schemas.openxmlformats.org/officeDocument/2006/relationships/image" Target="../media/image61.png" /><Relationship Id="rId5" Type="http://schemas.openxmlformats.org/officeDocument/2006/relationships/image" Target="../media/image62.png" /><Relationship Id="rId6" Type="http://schemas.openxmlformats.org/officeDocument/2006/relationships/image" Target="../media/image63.png" /><Relationship Id="rId7" Type="http://schemas.openxmlformats.org/officeDocument/2006/relationships/image" Target="../media/image64.png" /><Relationship Id="rId8" Type="http://schemas.openxmlformats.org/officeDocument/2006/relationships/image" Target="../media/image65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66.png" /><Relationship Id="rId4" Type="http://schemas.openxmlformats.org/officeDocument/2006/relationships/image" Target="../media/image67.png" /><Relationship Id="rId5" Type="http://schemas.openxmlformats.org/officeDocument/2006/relationships/image" Target="../media/image68.png" /><Relationship Id="rId6" Type="http://schemas.openxmlformats.org/officeDocument/2006/relationships/image" Target="../media/image69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jpeg" /><Relationship Id="rId3" Type="http://schemas.openxmlformats.org/officeDocument/2006/relationships/image" Target="../media/image70.jpeg" /><Relationship Id="rId4" Type="http://schemas.openxmlformats.org/officeDocument/2006/relationships/image" Target="../media/image71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jpeg" /><Relationship Id="rId3" Type="http://schemas.openxmlformats.org/officeDocument/2006/relationships/image" Target="../media/image3.png" /><Relationship Id="rId4" Type="http://schemas.openxmlformats.org/officeDocument/2006/relationships/image" Target="../media/image4.jpeg" /><Relationship Id="rId5" Type="http://schemas.openxmlformats.org/officeDocument/2006/relationships/image" Target="../media/image5.jpeg" /><Relationship Id="rId6" Type="http://schemas.openxmlformats.org/officeDocument/2006/relationships/image" Target="../media/image6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Relationship Id="rId6" Type="http://schemas.openxmlformats.org/officeDocument/2006/relationships/image" Target="../media/image10.png" /><Relationship Id="rId7" Type="http://schemas.openxmlformats.org/officeDocument/2006/relationships/image" Target="../media/image11.jpeg" /><Relationship Id="rId8" Type="http://schemas.openxmlformats.org/officeDocument/2006/relationships/image" Target="../media/image12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13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15.png" /><Relationship Id="rId4" Type="http://schemas.openxmlformats.org/officeDocument/2006/relationships/image" Target="../media/image16.png" /><Relationship Id="rId5" Type="http://schemas.openxmlformats.org/officeDocument/2006/relationships/image" Target="../media/image17.jpeg" /><Relationship Id="rId6" Type="http://schemas.openxmlformats.org/officeDocument/2006/relationships/image" Target="../media/image1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19.png" /><Relationship Id="rId4" Type="http://schemas.openxmlformats.org/officeDocument/2006/relationships/image" Target="../media/image20.png" /><Relationship Id="rId5" Type="http://schemas.openxmlformats.org/officeDocument/2006/relationships/image" Target="../media/image21.png" /><Relationship Id="rId6" Type="http://schemas.openxmlformats.org/officeDocument/2006/relationships/image" Target="../media/image22.png" /><Relationship Id="rId7" Type="http://schemas.openxmlformats.org/officeDocument/2006/relationships/image" Target="../media/image23.jpeg" /><Relationship Id="rId8" Type="http://schemas.openxmlformats.org/officeDocument/2006/relationships/image" Target="../media/image24.gif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59244A-8015-46AB-A326-D2A828201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15545D-146D-4394-AD1D-D34E993FF5D9}"/>
              </a:ext>
            </a:extLst>
          </p:cNvPr>
          <p:cNvSpPr txBox="1"/>
          <p:nvPr/>
        </p:nvSpPr>
        <p:spPr>
          <a:xfrm>
            <a:off x="1481960" y="262759"/>
            <a:ext cx="8902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дошкольное образовательное учреждение детский сад комбинированного вида №1 «Колокольчик»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DD2BA-8AFB-466F-BBED-B2BA63C6538A}"/>
              </a:ext>
            </a:extLst>
          </p:cNvPr>
          <p:cNvSpPr txBox="1"/>
          <p:nvPr/>
        </p:nvSpPr>
        <p:spPr>
          <a:xfrm>
            <a:off x="2551814" y="2070538"/>
            <a:ext cx="7251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« Роль дошкольного образовательного учреждения в сохранении физического здоровья детей в соответствии с ФГОС ДО»</a:t>
            </a:r>
          </a:p>
        </p:txBody>
      </p:sp>
    </p:spTree>
    <p:extLst>
      <p:ext uri="{BB962C8B-B14F-4D97-AF65-F5344CB8AC3E}">
        <p14:creationId xmlns:p14="http://schemas.microsoft.com/office/powerpoint/2010/main" val="1144478250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84E856-265A-40B2-A08D-F7BD282A6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FF67D-9333-407E-9B35-51D0CD9ABD8B}"/>
              </a:ext>
            </a:extLst>
          </p:cNvPr>
          <p:cNvSpPr txBox="1"/>
          <p:nvPr/>
        </p:nvSpPr>
        <p:spPr>
          <a:xfrm>
            <a:off x="2519917" y="204438"/>
            <a:ext cx="754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занятия на прогулке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F2FFA7-EADE-463D-B779-CE4D08A87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451" y="710100"/>
            <a:ext cx="2554040" cy="25233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8EAACA-BE08-4651-9A34-AE17EDAFF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8" r="6287"/>
          <a:stretch>
            <a:fillRect/>
          </a:stretch>
        </p:blipFill>
        <p:spPr>
          <a:xfrm>
            <a:off x="7126015" y="723695"/>
            <a:ext cx="4666592" cy="25097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BA4D82-C8A8-4306-BF9A-73A74254D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93" y="723695"/>
            <a:ext cx="3626069" cy="2492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83BE39-BC88-4C61-BB2D-0EF619884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93" y="3531476"/>
            <a:ext cx="3626068" cy="29586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3BE858-3EDD-45AD-B3C2-1DA31481E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014" y="3531476"/>
            <a:ext cx="4666591" cy="30251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52C5A9-D9F4-4E25-947C-B5C36AFC3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159" y="3531476"/>
            <a:ext cx="2656332" cy="295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56239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FF6F9C-004E-4FC9-9C1A-7B2061133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7901B-56BB-4D90-9A56-0FC195A72DF3}"/>
              </a:ext>
            </a:extLst>
          </p:cNvPr>
          <p:cNvSpPr txBox="1"/>
          <p:nvPr/>
        </p:nvSpPr>
        <p:spPr>
          <a:xfrm>
            <a:off x="2966484" y="200693"/>
            <a:ext cx="5475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3DE009-3162-46FF-89B6-EC9B94B5C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69"/>
          <a:stretch>
            <a:fillRect/>
          </a:stretch>
        </p:blipFill>
        <p:spPr>
          <a:xfrm>
            <a:off x="304802" y="662358"/>
            <a:ext cx="4203403" cy="2548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4B7406-B895-48DA-BD5A-96F704057B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20" r="27714"/>
          <a:stretch>
            <a:fillRect/>
          </a:stretch>
        </p:blipFill>
        <p:spPr>
          <a:xfrm>
            <a:off x="4813006" y="698002"/>
            <a:ext cx="3083437" cy="25486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50FE24-1A50-414B-8180-6AD7644F61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380"/>
          <a:stretch>
            <a:fillRect/>
          </a:stretch>
        </p:blipFill>
        <p:spPr>
          <a:xfrm>
            <a:off x="8208900" y="698001"/>
            <a:ext cx="3678298" cy="2513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8DFF66-6642-4D9A-8216-4AA995E1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3429000"/>
            <a:ext cx="4195748" cy="28824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F8BA57-5024-4A97-912A-719DF217D4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" r="388"/>
          <a:stretch>
            <a:fillRect/>
          </a:stretch>
        </p:blipFill>
        <p:spPr>
          <a:xfrm>
            <a:off x="4813005" y="3429000"/>
            <a:ext cx="3083439" cy="2953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E2B00E-36E6-4333-83D4-98E5E4C4AA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8900" y="3429001"/>
            <a:ext cx="3678298" cy="29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61531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65FA2F-29BF-4DBB-BDA2-C3F8C1908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E51DCE-C332-47EA-A430-A1FA74FEBACA}"/>
              </a:ext>
            </a:extLst>
          </p:cNvPr>
          <p:cNvSpPr txBox="1"/>
          <p:nvPr/>
        </p:nvSpPr>
        <p:spPr>
          <a:xfrm>
            <a:off x="987972" y="157655"/>
            <a:ext cx="920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праздники и досуги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3A0195-4B91-42BF-BE22-D2AE93D9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39" y="673267"/>
            <a:ext cx="4419983" cy="27557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542392-61DF-4EC8-9CA6-99E9E4D05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064" y="673267"/>
            <a:ext cx="4188315" cy="27346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2C3FAF-140F-44C0-8401-452BB0D0C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39" y="3709210"/>
            <a:ext cx="4419983" cy="29017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34D370-8971-46F9-99C2-4BE2BC049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3064" y="3709210"/>
            <a:ext cx="4188315" cy="29751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782C46-2DC8-4ED4-9567-C839F83B4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799" y="694344"/>
            <a:ext cx="2263388" cy="27135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FDE942-DF42-4B5F-9E1A-BE98564837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3880"/>
          <a:stretch>
            <a:fillRect/>
          </a:stretch>
        </p:blipFill>
        <p:spPr>
          <a:xfrm>
            <a:off x="5108906" y="3767659"/>
            <a:ext cx="2191281" cy="28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42183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8417ED-697C-4B88-BC7D-1EC24DB46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2771"/>
            <a:ext cx="13233009" cy="7324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463199-899D-4DF3-A7BE-98A39B51E11A}"/>
              </a:ext>
            </a:extLst>
          </p:cNvPr>
          <p:cNvSpPr txBox="1"/>
          <p:nvPr/>
        </p:nvSpPr>
        <p:spPr>
          <a:xfrm>
            <a:off x="1765005" y="-382771"/>
            <a:ext cx="781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подвижных игр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D79199-D648-4D20-9768-0415DFA4B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7" y="231227"/>
            <a:ext cx="3327990" cy="31180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207500-1D5A-433C-B6E8-E6807B079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538" y="231227"/>
            <a:ext cx="2992485" cy="3118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609AF-1FD5-4073-A061-4FB697670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506" y="231227"/>
            <a:ext cx="4476420" cy="31180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97695C-6B24-42A0-A0D8-FA4DD3C53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507" y="3597312"/>
            <a:ext cx="4476420" cy="3096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E9ADF7-8FFC-4DC0-9F34-5B7E4FE57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0538" y="3597312"/>
            <a:ext cx="3073593" cy="30967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1B08D2-41E3-40A0-801C-29F30F0B1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87" y="3597312"/>
            <a:ext cx="3403080" cy="30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08965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243BCE-B2BA-420E-991C-1953A8FAC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063"/>
            <a:ext cx="12547387" cy="70579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0FF647-D38F-4311-A515-ED06872C1E55}"/>
              </a:ext>
            </a:extLst>
          </p:cNvPr>
          <p:cNvSpPr txBox="1"/>
          <p:nvPr/>
        </p:nvSpPr>
        <p:spPr>
          <a:xfrm>
            <a:off x="998482" y="262760"/>
            <a:ext cx="1019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оборудование 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A0E947-F1F9-42E3-9659-1E4540728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87" y="703852"/>
            <a:ext cx="4386744" cy="27251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78C75C-B0C7-4DE7-B3F8-2F362E8A3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28" y="735309"/>
            <a:ext cx="4847007" cy="27251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35F42AF-84F0-432C-853B-863A8A852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87" y="3658100"/>
            <a:ext cx="4386744" cy="31999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6CBC277-DAA9-4513-BA0C-C55B5C1A6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528" y="3658099"/>
            <a:ext cx="4847007" cy="31998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F302B9B-5101-427A-B4CD-956F0520B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417" y="2231732"/>
            <a:ext cx="164782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86986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DCC793-D947-4DFA-8380-0FEF5328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859228-06B8-4DF0-9254-7DB7B5F59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04" y="319725"/>
            <a:ext cx="3195945" cy="32605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05C05C-6E4C-435F-8D81-7CAEDB990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155" y="319725"/>
            <a:ext cx="3589533" cy="32605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8F748B-FE35-4CC7-9444-B3A8F12903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753"/>
          <a:stretch>
            <a:fillRect/>
          </a:stretch>
        </p:blipFill>
        <p:spPr>
          <a:xfrm>
            <a:off x="7683061" y="325821"/>
            <a:ext cx="4249334" cy="32605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9169BC-B0EE-4C90-B1CD-47120F14F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05" y="3831022"/>
            <a:ext cx="3282381" cy="27575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8ABD90-C428-4344-99C5-EA00E4484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5156" y="3773212"/>
            <a:ext cx="3589534" cy="28979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8165D7-7D75-4050-BB03-18FF66B38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062" y="3773212"/>
            <a:ext cx="4249333" cy="28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50635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DF5F13-5AE7-4DB4-859E-2B96AEE8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6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D36D88-70DF-4249-8736-80E680336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08" y="509529"/>
            <a:ext cx="3920068" cy="27068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B93EFB-30B2-4F72-96A2-3E5C03032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559" y="509528"/>
            <a:ext cx="3736317" cy="27068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9F6DB3-37A0-4197-9A48-4032C444B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08" y="3409944"/>
            <a:ext cx="3920068" cy="29385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2467D6-5859-4439-B300-3920815C6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559" y="3429001"/>
            <a:ext cx="3646834" cy="2915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D67FCE-0CB0-4138-933C-535FBE7D37F8}"/>
              </a:ext>
            </a:extLst>
          </p:cNvPr>
          <p:cNvSpPr txBox="1"/>
          <p:nvPr/>
        </p:nvSpPr>
        <p:spPr>
          <a:xfrm>
            <a:off x="215608" y="126123"/>
            <a:ext cx="3982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16B970-7093-4CE2-B25A-02CFC0A34E36}"/>
              </a:ext>
            </a:extLst>
          </p:cNvPr>
          <p:cNvSpPr txBox="1"/>
          <p:nvPr/>
        </p:nvSpPr>
        <p:spPr>
          <a:xfrm>
            <a:off x="8271933" y="-157655"/>
            <a:ext cx="3920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с мячиками Су-Джок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77F688-D62E-49AD-8C99-87AB3C0A6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284" y="3429001"/>
            <a:ext cx="3762668" cy="29157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A8322C-8E30-45F9-B163-60D1CB68238C}"/>
              </a:ext>
            </a:extLst>
          </p:cNvPr>
          <p:cNvSpPr txBox="1"/>
          <p:nvPr/>
        </p:nvSpPr>
        <p:spPr>
          <a:xfrm>
            <a:off x="325821" y="6021537"/>
            <a:ext cx="38725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Дыхательная гимнастика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61F687-788C-43D0-A884-B03267FC4331}"/>
              </a:ext>
            </a:extLst>
          </p:cNvPr>
          <p:cNvSpPr txBox="1"/>
          <p:nvPr/>
        </p:nvSpPr>
        <p:spPr>
          <a:xfrm>
            <a:off x="4413941" y="6197416"/>
            <a:ext cx="376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7EC74-DDA9-4BAE-9E82-F9907CA6B0CB}"/>
              </a:ext>
            </a:extLst>
          </p:cNvPr>
          <p:cNvSpPr txBox="1"/>
          <p:nvPr/>
        </p:nvSpPr>
        <p:spPr>
          <a:xfrm>
            <a:off x="8392216" y="6329313"/>
            <a:ext cx="359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 массажным дорожкам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C4DD3E-264C-45DF-A115-B06D6C98D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200" y="548640"/>
            <a:ext cx="3863926" cy="26728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03188" y="182880"/>
            <a:ext cx="3727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</p:txBody>
      </p:sp>
    </p:spTree>
    <p:extLst>
      <p:ext uri="{BB962C8B-B14F-4D97-AF65-F5344CB8AC3E}">
        <p14:creationId xmlns:p14="http://schemas.microsoft.com/office/powerpoint/2010/main" val="1142054277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BDAA19-DDC7-4D1D-B335-05D1FD660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676" y="21265"/>
            <a:ext cx="12721266" cy="71557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94BF71-1183-4CE1-8523-918A5C86F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" y="1371599"/>
            <a:ext cx="3742517" cy="2147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B28522-8C22-4045-9FB2-38A2799DF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269" y="1371600"/>
            <a:ext cx="3441263" cy="4869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A067E5-C6D7-44DD-AD50-37147F2CA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450" y="1371600"/>
            <a:ext cx="3441263" cy="48697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4ED9D0-C74D-4B6C-A2BE-605FEE21D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32" y="3717408"/>
            <a:ext cx="3742517" cy="2703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A72A59-25AB-4F45-9C80-B65372A90840}"/>
              </a:ext>
            </a:extLst>
          </p:cNvPr>
          <p:cNvSpPr txBox="1"/>
          <p:nvPr/>
        </p:nvSpPr>
        <p:spPr>
          <a:xfrm>
            <a:off x="3104707" y="180754"/>
            <a:ext cx="5007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</a:t>
            </a:r>
            <a:r>
              <a:rPr lang="ru-R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0333157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241167-DB27-442A-A828-294818B2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674"/>
            <a:ext cx="1241271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13BBA0-7640-4C02-A524-00E978FA0DFD}"/>
              </a:ext>
            </a:extLst>
          </p:cNvPr>
          <p:cNvSpPr txBox="1"/>
          <p:nvPr/>
        </p:nvSpPr>
        <p:spPr>
          <a:xfrm>
            <a:off x="3390313" y="304800"/>
            <a:ext cx="523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6" name="Picture 2" descr="F:\фото для  презентации\20210513_080150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5400000">
            <a:off x="4040254" y="1286507"/>
            <a:ext cx="4045843" cy="3200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62512" y="4994031"/>
            <a:ext cx="3559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Мен  Карина  Игоревна –участница  районного  конкурса «Мама может»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8B644B-60C7-4688-910F-6DC4C194F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672" y="863785"/>
            <a:ext cx="2169042" cy="289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465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D278FB-7DD4-442F-85E4-9839293E0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A85252-DDD5-43AB-BF18-21D97FB74380}"/>
              </a:ext>
            </a:extLst>
          </p:cNvPr>
          <p:cNvSpPr txBox="1"/>
          <p:nvPr/>
        </p:nvSpPr>
        <p:spPr>
          <a:xfrm>
            <a:off x="1020726" y="1233376"/>
            <a:ext cx="95905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720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720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70165307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745992-335C-4B49-BCAF-462326853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551"/>
            <a:ext cx="122760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4B193-030C-47E2-93C6-E485018F25ED}"/>
              </a:ext>
            </a:extLst>
          </p:cNvPr>
          <p:cNvSpPr txBox="1"/>
          <p:nvPr/>
        </p:nvSpPr>
        <p:spPr>
          <a:xfrm>
            <a:off x="599090" y="515007"/>
            <a:ext cx="1066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 с детьми в рамках физического воспитания :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механизмов и методов внедрения здоровье сберегающих технологий с помощью которых можно организовать физическое воспитание  в ДОУ таким образом ,чтобы оно обеспечивало каждому ребенку гармоничное развитие, помогало ему использовать резервы своего организма для сохранения и повышения его уровня; приобщение детей к физической культуре и здоровому образу жизни.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386833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F496EC-D112-4F52-AC2C-FEA35B985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5CEB79-3002-4A77-BD1B-A75F454EFEF9}"/>
              </a:ext>
            </a:extLst>
          </p:cNvPr>
          <p:cNvSpPr txBox="1"/>
          <p:nvPr/>
        </p:nvSpPr>
        <p:spPr>
          <a:xfrm>
            <a:off x="691116" y="499730"/>
            <a:ext cx="113662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задачи: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и укрепление физического и психического здоровья детей;</a:t>
            </a:r>
          </a:p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-совершенствование функций организма, и повышение его защитных свойств и устойчивости к заболеваниям средствами движения, дыхательной гимнастики, массажей, закаливания;</a:t>
            </a:r>
          </a:p>
          <a:p>
            <a:pPr marL="342900" indent="-342900">
              <a:buFontTx/>
              <a:buChar char="-"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правильной осанки ,гигиенических навыков.</a:t>
            </a:r>
          </a:p>
          <a:p>
            <a:pPr marL="342900" indent="-342900">
              <a:buFontTx/>
              <a:buChar char="-"/>
            </a:pPr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жизненно необходимых двигательных умений и навыков  ребенка в соответствии с его индивидуальными особенностями;</a:t>
            </a:r>
          </a:p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задачи: 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потребности в здоровом образе жизни.</a:t>
            </a:r>
          </a:p>
          <a:p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68127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E5EFDD-2103-489A-BA1F-DDD248207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814"/>
            <a:ext cx="12276083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A68DAF-12F2-4F33-AF05-E7BCE6D2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785" y="3222315"/>
            <a:ext cx="1816924" cy="28858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5414" y="436098"/>
            <a:ext cx="100302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деятельность  осуществляется  на </a:t>
            </a:r>
          </a:p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- Закон  РФ «Об Образовании»;</a:t>
            </a:r>
          </a:p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-Конвенция о правах ребенка;</a:t>
            </a:r>
          </a:p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-Уставом ДОУ;</a:t>
            </a:r>
          </a:p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-Основной образовательной программой «От рождения до школы» под редакцией  Н.Е.Вераксы,Т.С.Комаровой, М.А. Васильевой.</a:t>
            </a:r>
          </a:p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-учебно-методическое пособие Л.И. Пензулаевой и ряда парциальных программ .</a:t>
            </a:r>
          </a:p>
        </p:txBody>
      </p:sp>
      <p:pic>
        <p:nvPicPr>
          <p:cNvPr id="1026" name="Picture 2" descr="F:\Загрузки\TX6p0VR1ZJk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791506" y="3160554"/>
            <a:ext cx="1649377" cy="2943363"/>
          </a:xfrm>
          <a:prstGeom prst="rect">
            <a:avLst/>
          </a:prstGeom>
          <a:noFill/>
        </p:spPr>
      </p:pic>
      <p:pic>
        <p:nvPicPr>
          <p:cNvPr id="1028" name="Picture 4" descr="F:\Загрузки\catalog_file_119909_l.jpg"/>
          <p:cNvPicPr>
            <a:picLocks noChangeAspect="1" noChangeArrowheads="1"/>
          </p:cNvPicPr>
          <p:nvPr/>
        </p:nvPicPr>
        <p:blipFill>
          <a:blip r:embed="rId5"/>
          <a:srcRect l="25338" t="13872" r="26177" b="15289"/>
          <a:stretch>
            <a:fillRect/>
          </a:stretch>
        </p:blipFill>
        <p:spPr bwMode="auto">
          <a:xfrm>
            <a:off x="3847605" y="3182588"/>
            <a:ext cx="1852551" cy="3051958"/>
          </a:xfrm>
          <a:prstGeom prst="rect">
            <a:avLst/>
          </a:prstGeom>
          <a:noFill/>
        </p:spPr>
      </p:pic>
      <p:pic>
        <p:nvPicPr>
          <p:cNvPr id="1030" name="Picture 6" descr="F:\Загрузки\th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630456" y="3158836"/>
            <a:ext cx="1924235" cy="2885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7364291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B896BC-094D-40AC-B300-3454A6E8D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2D7ECE-5CF9-425D-827E-505BE2631820}"/>
              </a:ext>
            </a:extLst>
          </p:cNvPr>
          <p:cNvSpPr txBox="1"/>
          <p:nvPr/>
        </p:nvSpPr>
        <p:spPr>
          <a:xfrm>
            <a:off x="1839433" y="95693"/>
            <a:ext cx="8910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 среда  способствующая воспитанию  ценностей здорового образа  жизни </a:t>
            </a:r>
          </a:p>
        </p:txBody>
      </p:sp>
      <p:pic>
        <p:nvPicPr>
          <p:cNvPr id="14338" name="Picture 2" descr="https://i3.stat01.com/2/773/107725727/a35910/sportinventar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304028" y="3651703"/>
            <a:ext cx="3317358" cy="2819400"/>
          </a:xfrm>
          <a:prstGeom prst="rect">
            <a:avLst/>
          </a:prstGeom>
          <a:noFill/>
        </p:spPr>
      </p:pic>
      <p:pic>
        <p:nvPicPr>
          <p:cNvPr id="14340" name="Picture 4" descr="https://optomamarf.ru/files/8b0/8b07bb8d24475bc9332188bd31e527c2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65760" y="1113259"/>
            <a:ext cx="3257550" cy="2334792"/>
          </a:xfrm>
          <a:prstGeom prst="rect">
            <a:avLst/>
          </a:prstGeom>
          <a:noFill/>
        </p:spPr>
      </p:pic>
      <p:pic>
        <p:nvPicPr>
          <p:cNvPr id="14342" name="Picture 6" descr="https://sportmag52.ru/wp-content/uploads/%D0%A3%D0%A2-00001110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88620" y="3651703"/>
            <a:ext cx="3211830" cy="2941562"/>
          </a:xfrm>
          <a:prstGeom prst="rect">
            <a:avLst/>
          </a:prstGeom>
          <a:noFill/>
        </p:spPr>
      </p:pic>
      <p:pic>
        <p:nvPicPr>
          <p:cNvPr id="7" name="Picture 2" descr="C:\Users\Яна\Desktop\edb6815e_c54b_11e6_a6c3_10ddb1bcc020_41322e27_c571_11e6_a6c3_10ddb1bcc020.resize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07392" y="3827721"/>
            <a:ext cx="3681966" cy="250928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5760" y="6541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10" name="Picture 3" descr="C:\Users\Воспитатель\Desktop\700-nw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8304028" y="1181100"/>
            <a:ext cx="3317358" cy="2266950"/>
          </a:xfrm>
          <a:prstGeom prst="rect">
            <a:avLst/>
          </a:prstGeom>
          <a:noFill/>
        </p:spPr>
      </p:pic>
      <p:pic>
        <p:nvPicPr>
          <p:cNvPr id="2050" name="Picture 2" descr="F:\Загрузки\fizkulturnyy-ugolok-1.jpg"/>
          <p:cNvPicPr>
            <a:picLocks noChangeAspect="1" noChangeArrowheads="1"/>
          </p:cNvPicPr>
          <p:nvPr/>
        </p:nvPicPr>
        <p:blipFill>
          <a:blip r:embed="rId8"/>
          <a:srcRect t="21596" r="13235"/>
          <a:stretch>
            <a:fillRect/>
          </a:stretch>
        </p:blipFill>
        <p:spPr bwMode="auto">
          <a:xfrm>
            <a:off x="4116809" y="1181100"/>
            <a:ext cx="3989413" cy="2266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432615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382E71-9AD9-4CC8-9EBA-C16C2F354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F31215-0694-4F13-B4F1-064156E46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784" y="253649"/>
            <a:ext cx="7727844" cy="607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E3D2AE-AB3C-4883-B085-B83FE7F32770}"/>
              </a:ext>
            </a:extLst>
          </p:cNvPr>
          <p:cNvSpPr txBox="1"/>
          <p:nvPr/>
        </p:nvSpPr>
        <p:spPr>
          <a:xfrm>
            <a:off x="138223" y="304801"/>
            <a:ext cx="2363239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сохранения и стимулирования здоровья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4A397-86DB-4CEA-B37A-73183FAF33B1}"/>
              </a:ext>
            </a:extLst>
          </p:cNvPr>
          <p:cNvSpPr txBox="1"/>
          <p:nvPr/>
        </p:nvSpPr>
        <p:spPr>
          <a:xfrm>
            <a:off x="262760" y="2659117"/>
            <a:ext cx="2448910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7A3302D1-5BBC-4ADD-8B5B-8A5C3DD94D74}"/>
              </a:ext>
            </a:extLst>
          </p:cNvPr>
          <p:cNvSpPr/>
          <p:nvPr/>
        </p:nvSpPr>
        <p:spPr>
          <a:xfrm rot="11548634">
            <a:off x="2582723" y="1143322"/>
            <a:ext cx="121467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689A97A1-E347-4FC4-875F-D29406DA04F0}"/>
              </a:ext>
            </a:extLst>
          </p:cNvPr>
          <p:cNvSpPr/>
          <p:nvPr/>
        </p:nvSpPr>
        <p:spPr>
          <a:xfrm rot="10800000">
            <a:off x="2725679" y="2888470"/>
            <a:ext cx="1061690" cy="479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FEAEB-17AB-42F0-9488-CCD0412FA0CF}"/>
              </a:ext>
            </a:extLst>
          </p:cNvPr>
          <p:cNvSpPr txBox="1"/>
          <p:nvPr/>
        </p:nvSpPr>
        <p:spPr>
          <a:xfrm>
            <a:off x="262760" y="5027661"/>
            <a:ext cx="2448910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 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FBE3AED2-1D09-4E6A-AE16-FBF58F10D415}"/>
              </a:ext>
            </a:extLst>
          </p:cNvPr>
          <p:cNvSpPr/>
          <p:nvPr/>
        </p:nvSpPr>
        <p:spPr>
          <a:xfrm rot="9388172">
            <a:off x="2792888" y="5178569"/>
            <a:ext cx="119191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896907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F7725E-C09D-4F2E-A9CF-DDBBCDA38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6F31DB-A996-4CC3-9EB9-793372C3D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66" y="178677"/>
            <a:ext cx="11719034" cy="647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37037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968A5C-9F1C-439D-BE96-91C9F078B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6915"/>
            <a:ext cx="12192000" cy="75049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261167-8377-41F1-ABFC-3FD2863AD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7" y="915371"/>
            <a:ext cx="5020168" cy="2762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E66D50-56E1-46A1-B935-5BA684B3D6D9}"/>
              </a:ext>
            </a:extLst>
          </p:cNvPr>
          <p:cNvSpPr txBox="1"/>
          <p:nvPr/>
        </p:nvSpPr>
        <p:spPr>
          <a:xfrm>
            <a:off x="1977656" y="-372139"/>
            <a:ext cx="699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физкультурной работы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584C84-01E7-4017-86A5-BC5736B53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186" y="857234"/>
            <a:ext cx="4840630" cy="2820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F3F844-DA0B-47E7-AD24-4ADD423D4B2C}"/>
              </a:ext>
            </a:extLst>
          </p:cNvPr>
          <p:cNvSpPr txBox="1"/>
          <p:nvPr/>
        </p:nvSpPr>
        <p:spPr>
          <a:xfrm>
            <a:off x="2052084" y="336242"/>
            <a:ext cx="724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комплекса утренней гимнастики </a:t>
            </a:r>
          </a:p>
        </p:txBody>
      </p:sp>
      <p:pic>
        <p:nvPicPr>
          <p:cNvPr id="10" name="Рисунок 9" descr="C:\Users\Яна\AppData\Local\Microsoft\Windows\Temporary Internet Files\Content.Word\20210310_092312.jpg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6719777" y="4018788"/>
            <a:ext cx="4713039" cy="250297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FD2A7E-E3D7-47F2-AD9E-54A2DBE03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47" y="4018788"/>
            <a:ext cx="5020168" cy="25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20762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78BB4D-6CB0-4B49-B825-C965D6D0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87DF4-C268-4A62-BAB8-08CA8E7C109E}"/>
              </a:ext>
            </a:extLst>
          </p:cNvPr>
          <p:cNvSpPr txBox="1"/>
          <p:nvPr/>
        </p:nvSpPr>
        <p:spPr>
          <a:xfrm>
            <a:off x="2277155" y="141684"/>
            <a:ext cx="710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физкультурных занятий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1D025-7C52-4493-A459-83FA40ED8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3" y="759378"/>
            <a:ext cx="2542654" cy="27294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4E05EE-B5D4-4FB1-AEE3-6551497FB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85" y="606357"/>
            <a:ext cx="4551035" cy="2896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CD1DD9-8336-4541-91D6-5E7C37C8B4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33" t="12815" r="21609"/>
          <a:stretch>
            <a:fillRect/>
          </a:stretch>
        </p:blipFill>
        <p:spPr>
          <a:xfrm>
            <a:off x="7090117" y="3630773"/>
            <a:ext cx="4614202" cy="29177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0D48E3-C958-4DF5-AA0E-232E1BFD0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017" y="773724"/>
            <a:ext cx="1903826" cy="2715064"/>
          </a:xfrm>
          <a:prstGeom prst="rect">
            <a:avLst/>
          </a:prstGeom>
        </p:spPr>
      </p:pic>
      <p:pic>
        <p:nvPicPr>
          <p:cNvPr id="9" name="Рисунок 8" descr="C:\Users\Яна\AppData\Local\Microsoft\Windows\Temporary Internet Files\Content.Word\20210310_090945.jpg"/>
          <p:cNvPicPr/>
          <p:nvPr/>
        </p:nvPicPr>
        <p:blipFill>
          <a:blip r:embed="rId7"/>
          <a:srcRect b="32851"/>
          <a:stretch>
            <a:fillRect/>
          </a:stretch>
        </p:blipFill>
        <p:spPr bwMode="auto">
          <a:xfrm>
            <a:off x="333926" y="3567632"/>
            <a:ext cx="4800782" cy="295977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22" name="Picture 6" descr="https://animo2.ucoz.ru/_ph/14/2/205100842.gif"/>
          <p:cNvPicPr>
            <a:picLocks noChangeAspect="1" noChangeArrowheads="1" noCrop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289452" y="4135902"/>
            <a:ext cx="1589649" cy="23493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607962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Широкоэкранный</PresentationFormat>
  <Paragraphs>38</Paragraphs>
  <Slides>19</Slides>
  <Notes>0</Notes>
  <TotalTime>1397</TotalTime>
  <HiddenSlides>0</HiddenSlides>
  <MMClips>0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baseType="lpstr" size="24">
      <vt:lpstr>Arial</vt:lpstr>
      <vt:lpstr>Calibri Light</vt:lpstr>
      <vt:lpstr>Calibri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Александр Козаченко</dc:creator>
  <cp:lastModifiedBy>Александр Козаченко</cp:lastModifiedBy>
  <cp:revision>11</cp:revision>
  <dcterms:created xsi:type="dcterms:W3CDTF">2022-03-19T20:44:12Z</dcterms:created>
  <dcterms:modified xsi:type="dcterms:W3CDTF">2022-03-31T00:17:29Z</dcterms:modified>
</cp:coreProperties>
</file>